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100"/>
    <a:srgbClr val="970102"/>
    <a:srgbClr val="B70102"/>
    <a:srgbClr val="362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2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A6DFE-9E67-410D-9A88-21806B651DB0}" type="datetimeFigureOut">
              <a:rPr lang="en-US" smtClean="0"/>
              <a:t>7/5/2018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77123-ECC1-4811-8033-56D1D759C43E}" type="slidenum">
              <a:rPr lang="en-US" smtClean="0"/>
              <a:t>‹#›</a:t>
            </a:fld>
            <a:endParaRPr lang="en-US"/>
          </a:p>
        </p:txBody>
      </p:sp>
    </p:spTree>
    <p:extLst>
      <p:ext uri="{BB962C8B-B14F-4D97-AF65-F5344CB8AC3E}">
        <p14:creationId xmlns:p14="http://schemas.microsoft.com/office/powerpoint/2010/main" val="423798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Rock Pic Private School, where students succeed.</a:t>
            </a:r>
          </a:p>
          <a:p>
            <a:endParaRPr lang="en-US" dirty="0"/>
          </a:p>
        </p:txBody>
      </p:sp>
      <p:sp>
        <p:nvSpPr>
          <p:cNvPr id="4" name="Slide Number Placeholder 3"/>
          <p:cNvSpPr>
            <a:spLocks noGrp="1"/>
          </p:cNvSpPr>
          <p:nvPr>
            <p:ph type="sldNum" sz="quarter" idx="10"/>
          </p:nvPr>
        </p:nvSpPr>
        <p:spPr/>
        <p:txBody>
          <a:bodyPr/>
          <a:lstStyle/>
          <a:p>
            <a:fld id="{52277123-ECC1-4811-8033-56D1D759C43E}" type="slidenum">
              <a:rPr lang="en-US" smtClean="0"/>
              <a:t>1</a:t>
            </a:fld>
            <a:endParaRPr lang="en-US"/>
          </a:p>
        </p:txBody>
      </p:sp>
    </p:spTree>
    <p:extLst>
      <p:ext uri="{BB962C8B-B14F-4D97-AF65-F5344CB8AC3E}">
        <p14:creationId xmlns:p14="http://schemas.microsoft.com/office/powerpoint/2010/main" val="175314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Rock Pic Private School is located in beautiful Northampton </a:t>
            </a:r>
            <a:r>
              <a:rPr lang="en-US" sz="1200" kern="1200" dirty="0" err="1">
                <a:solidFill>
                  <a:schemeClr val="tx1"/>
                </a:solidFill>
                <a:effectLst/>
                <a:latin typeface="+mn-lt"/>
                <a:ea typeface="+mn-ea"/>
                <a:cs typeface="+mn-cs"/>
              </a:rPr>
              <a:t>Massachussetts</a:t>
            </a:r>
            <a:r>
              <a:rPr lang="en-US" sz="1200" kern="1200" dirty="0">
                <a:solidFill>
                  <a:schemeClr val="tx1"/>
                </a:solidFill>
                <a:effectLst/>
                <a:latin typeface="+mn-lt"/>
                <a:ea typeface="+mn-ea"/>
                <a:cs typeface="+mn-cs"/>
              </a:rPr>
              <a:t>, and has been ranked #1 within private schools here.  Our graduation rates are among the highest in </a:t>
            </a:r>
            <a:r>
              <a:rPr lang="en-US" sz="1200" kern="1200" dirty="0" err="1">
                <a:solidFill>
                  <a:schemeClr val="tx1"/>
                </a:solidFill>
                <a:effectLst/>
                <a:latin typeface="+mn-lt"/>
                <a:ea typeface="+mn-ea"/>
                <a:cs typeface="+mn-cs"/>
              </a:rPr>
              <a:t>Massachussetts</a:t>
            </a:r>
            <a:r>
              <a:rPr lang="en-US" sz="1200" kern="1200" dirty="0">
                <a:solidFill>
                  <a:schemeClr val="tx1"/>
                </a:solidFill>
                <a:effectLst/>
                <a:latin typeface="+mn-lt"/>
                <a:ea typeface="+mn-ea"/>
                <a:cs typeface="+mn-cs"/>
              </a:rPr>
              <a:t>, and over 75% of our students are college bound.</a:t>
            </a:r>
          </a:p>
          <a:p>
            <a:endParaRPr lang="en-US" dirty="0"/>
          </a:p>
        </p:txBody>
      </p:sp>
      <p:sp>
        <p:nvSpPr>
          <p:cNvPr id="4" name="Slide Number Placeholder 3"/>
          <p:cNvSpPr>
            <a:spLocks noGrp="1"/>
          </p:cNvSpPr>
          <p:nvPr>
            <p:ph type="sldNum" sz="quarter" idx="10"/>
          </p:nvPr>
        </p:nvSpPr>
        <p:spPr/>
        <p:txBody>
          <a:bodyPr/>
          <a:lstStyle/>
          <a:p>
            <a:fld id="{52277123-ECC1-4811-8033-56D1D759C43E}" type="slidenum">
              <a:rPr lang="en-US" smtClean="0"/>
              <a:t>2</a:t>
            </a:fld>
            <a:endParaRPr lang="en-US"/>
          </a:p>
        </p:txBody>
      </p:sp>
    </p:spTree>
    <p:extLst>
      <p:ext uri="{BB962C8B-B14F-4D97-AF65-F5344CB8AC3E}">
        <p14:creationId xmlns:p14="http://schemas.microsoft.com/office/powerpoint/2010/main" val="386978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Rock Pic Private School enrolls students, both in-state and out-of-state, grades 9-12 who want to gain the most out of their education.  We offer on-campus and online options for classes, all taught by our top notch staff specializing in their area of teaching.</a:t>
            </a:r>
          </a:p>
          <a:p>
            <a:endParaRPr lang="en-US" dirty="0"/>
          </a:p>
        </p:txBody>
      </p:sp>
      <p:sp>
        <p:nvSpPr>
          <p:cNvPr id="4" name="Slide Number Placeholder 3"/>
          <p:cNvSpPr>
            <a:spLocks noGrp="1"/>
          </p:cNvSpPr>
          <p:nvPr>
            <p:ph type="sldNum" sz="quarter" idx="10"/>
          </p:nvPr>
        </p:nvSpPr>
        <p:spPr/>
        <p:txBody>
          <a:bodyPr/>
          <a:lstStyle/>
          <a:p>
            <a:fld id="{52277123-ECC1-4811-8033-56D1D759C43E}" type="slidenum">
              <a:rPr lang="en-US" smtClean="0"/>
              <a:t>3</a:t>
            </a:fld>
            <a:endParaRPr lang="en-US"/>
          </a:p>
        </p:txBody>
      </p:sp>
    </p:spTree>
    <p:extLst>
      <p:ext uri="{BB962C8B-B14F-4D97-AF65-F5344CB8AC3E}">
        <p14:creationId xmlns:p14="http://schemas.microsoft.com/office/powerpoint/2010/main" val="236520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staff encourages innovative learning and friendship while striving for the success of all students.  To learn more about Rock Pic Private School and all it has to offer, please go to our website or call our enrollment representatives directly.  Rock Pic Private School could be where your student succeeds.</a:t>
            </a:r>
          </a:p>
          <a:p>
            <a:endParaRPr lang="en-US" dirty="0"/>
          </a:p>
        </p:txBody>
      </p:sp>
      <p:sp>
        <p:nvSpPr>
          <p:cNvPr id="4" name="Slide Number Placeholder 3"/>
          <p:cNvSpPr>
            <a:spLocks noGrp="1"/>
          </p:cNvSpPr>
          <p:nvPr>
            <p:ph type="sldNum" sz="quarter" idx="10"/>
          </p:nvPr>
        </p:nvSpPr>
        <p:spPr/>
        <p:txBody>
          <a:bodyPr/>
          <a:lstStyle/>
          <a:p>
            <a:fld id="{52277123-ECC1-4811-8033-56D1D759C43E}" type="slidenum">
              <a:rPr lang="en-US" smtClean="0"/>
              <a:t>4</a:t>
            </a:fld>
            <a:endParaRPr lang="en-US"/>
          </a:p>
        </p:txBody>
      </p:sp>
    </p:spTree>
    <p:extLst>
      <p:ext uri="{BB962C8B-B14F-4D97-AF65-F5344CB8AC3E}">
        <p14:creationId xmlns:p14="http://schemas.microsoft.com/office/powerpoint/2010/main" val="3731379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8833-2B52-4E6D-B3DE-A7434AA77C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D0221F-86E9-4E27-8450-5947CB1D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70DCD2-EEC6-49D1-B7FF-4DA272C23B6C}"/>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5" name="Footer Placeholder 4">
            <a:extLst>
              <a:ext uri="{FF2B5EF4-FFF2-40B4-BE49-F238E27FC236}">
                <a16:creationId xmlns:a16="http://schemas.microsoft.com/office/drawing/2014/main" id="{28320C9D-F8B9-4881-BE3B-56C5D7CD5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3220B-E900-4C03-B5D1-9A5A12199776}"/>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4060553804"/>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CA96-2C1B-4A52-90CB-F0375F5CDC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6539DA-82E6-4B16-9031-D378FBA9A8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CC05E-5619-4E21-9E3F-F3A5CD41AB4B}"/>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5" name="Footer Placeholder 4">
            <a:extLst>
              <a:ext uri="{FF2B5EF4-FFF2-40B4-BE49-F238E27FC236}">
                <a16:creationId xmlns:a16="http://schemas.microsoft.com/office/drawing/2014/main" id="{3C686D25-BA79-4CBF-8BC6-040CEEE5E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583BB-5480-4F86-A265-B67A4F14E4F7}"/>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4259349594"/>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275F75-D97D-443B-AEF7-C8279FD1A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0D57C2-4C37-4134-974A-7BECE13F30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C183E-56E5-4AF1-931D-6B32EBF7E636}"/>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5" name="Footer Placeholder 4">
            <a:extLst>
              <a:ext uri="{FF2B5EF4-FFF2-40B4-BE49-F238E27FC236}">
                <a16:creationId xmlns:a16="http://schemas.microsoft.com/office/drawing/2014/main" id="{9855696C-37AB-4F16-85CE-BEDC59052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6FA0F-30EF-4AF9-B3F9-6D5A2DC97B50}"/>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2060925710"/>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2E90-5AB5-4BF4-AE0D-A04C9C9EBB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BFDF1-3D34-4E29-BFD9-E87456A43C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57F70-9B62-4C7D-B818-5F24CA0A0614}"/>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5" name="Footer Placeholder 4">
            <a:extLst>
              <a:ext uri="{FF2B5EF4-FFF2-40B4-BE49-F238E27FC236}">
                <a16:creationId xmlns:a16="http://schemas.microsoft.com/office/drawing/2014/main" id="{9ECC1C22-2C22-4673-8B2C-D4A556F80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D14D9-4684-4C52-8836-2B01E3A8F708}"/>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118855282"/>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71BB-AEE4-461D-AD13-2A9900EF19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4A0313-48CF-4CAF-9EBF-71F02A526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FC2F0D-8BA7-4D80-B09F-E353F4F103E8}"/>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5" name="Footer Placeholder 4">
            <a:extLst>
              <a:ext uri="{FF2B5EF4-FFF2-40B4-BE49-F238E27FC236}">
                <a16:creationId xmlns:a16="http://schemas.microsoft.com/office/drawing/2014/main" id="{2D3655B2-7A69-4CE7-86A6-A137624D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E8BC7-A622-4133-A6E9-4B9A37CFDAD5}"/>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1069049321"/>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74B5-9A9B-4EFF-8194-3ADE34CE7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95519-95A4-4E98-9FF8-05B2912C9E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44FBD-A2E4-4605-8039-272DF3B598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1CAA9-2F30-412F-8280-C4FED4AFFE50}"/>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6" name="Footer Placeholder 5">
            <a:extLst>
              <a:ext uri="{FF2B5EF4-FFF2-40B4-BE49-F238E27FC236}">
                <a16:creationId xmlns:a16="http://schemas.microsoft.com/office/drawing/2014/main" id="{AFE85609-3339-473E-8CB2-2CE4E4EF1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60CDF-3963-44CC-B56F-EA09B9EEFDC4}"/>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3716264550"/>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FB9B-E402-4483-9C6D-19F1B3A97E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821C14-B839-4136-B920-A06DA74FD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A47A43-5C3F-4A37-87CD-F3AE6A84EE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2DB4E-51C3-4ABE-BC79-4DA685363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1D0BC5-38E7-4652-B5F5-7A3214185A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1D711D-23D0-4D4B-92B2-C0140D40243F}"/>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8" name="Footer Placeholder 7">
            <a:extLst>
              <a:ext uri="{FF2B5EF4-FFF2-40B4-BE49-F238E27FC236}">
                <a16:creationId xmlns:a16="http://schemas.microsoft.com/office/drawing/2014/main" id="{CC22C933-E173-409F-A519-C338F42E14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9C320-0553-4F4C-BB2B-B5AB06B09945}"/>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3098492669"/>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00B6-294B-4248-86EE-668A6CC14D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1324A-8B74-4521-A0D9-88EDFCD2C408}"/>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4" name="Footer Placeholder 3">
            <a:extLst>
              <a:ext uri="{FF2B5EF4-FFF2-40B4-BE49-F238E27FC236}">
                <a16:creationId xmlns:a16="http://schemas.microsoft.com/office/drawing/2014/main" id="{9E686302-8F76-4AA2-9D81-0114A97E7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692FA8-31D9-4355-928B-7565B595F6B9}"/>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4167378392"/>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26BAA-3F2C-4AAD-9FF5-C373B404BBF5}"/>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3" name="Footer Placeholder 2">
            <a:extLst>
              <a:ext uri="{FF2B5EF4-FFF2-40B4-BE49-F238E27FC236}">
                <a16:creationId xmlns:a16="http://schemas.microsoft.com/office/drawing/2014/main" id="{467F4547-BD8F-4156-B756-C67F4A90D4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843D43-DFCD-4E8E-B674-49C683CF09B5}"/>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4220131401"/>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33B8-26D6-41B4-8399-118098336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11233-ADAB-4960-96A1-442F72EE6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50AED6-5CBE-4EB1-9C96-E86FE36E0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5ECBCB-6952-474E-9887-7D36E251EA1F}"/>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6" name="Footer Placeholder 5">
            <a:extLst>
              <a:ext uri="{FF2B5EF4-FFF2-40B4-BE49-F238E27FC236}">
                <a16:creationId xmlns:a16="http://schemas.microsoft.com/office/drawing/2014/main" id="{88709F74-AAAF-498F-9E9B-E5D994AA0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28296-D972-4F8F-851D-2D1F67FC0777}"/>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4184355403"/>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2E27-B84B-4F0D-87AF-9E97D4813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114C7-97EF-4335-9AD9-00686A58F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ECB50-C66A-4A79-8F94-7685ACF95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ED10E7-8441-44A6-885D-6AED6D972E38}"/>
              </a:ext>
            </a:extLst>
          </p:cNvPr>
          <p:cNvSpPr>
            <a:spLocks noGrp="1"/>
          </p:cNvSpPr>
          <p:nvPr>
            <p:ph type="dt" sz="half" idx="10"/>
          </p:nvPr>
        </p:nvSpPr>
        <p:spPr/>
        <p:txBody>
          <a:bodyPr/>
          <a:lstStyle/>
          <a:p>
            <a:fld id="{72BBA1CA-7CAC-46FA-9F61-36AD4A94EF61}" type="datetimeFigureOut">
              <a:rPr lang="en-US" smtClean="0"/>
              <a:t>7/5/2018</a:t>
            </a:fld>
            <a:endParaRPr lang="en-US"/>
          </a:p>
        </p:txBody>
      </p:sp>
      <p:sp>
        <p:nvSpPr>
          <p:cNvPr id="6" name="Footer Placeholder 5">
            <a:extLst>
              <a:ext uri="{FF2B5EF4-FFF2-40B4-BE49-F238E27FC236}">
                <a16:creationId xmlns:a16="http://schemas.microsoft.com/office/drawing/2014/main" id="{BE0107AD-391C-4816-BEAC-E75DC8020A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0E448-8274-491E-8870-C6F28423660F}"/>
              </a:ext>
            </a:extLst>
          </p:cNvPr>
          <p:cNvSpPr>
            <a:spLocks noGrp="1"/>
          </p:cNvSpPr>
          <p:nvPr>
            <p:ph type="sldNum" sz="quarter" idx="12"/>
          </p:nvPr>
        </p:nvSpPr>
        <p:spPr/>
        <p:txBody>
          <a:bodyPr/>
          <a:lstStyle/>
          <a:p>
            <a:fld id="{10365A64-594C-49E6-8086-88A9BE5AED43}" type="slidenum">
              <a:rPr lang="en-US" smtClean="0"/>
              <a:t>‹#›</a:t>
            </a:fld>
            <a:endParaRPr lang="en-US"/>
          </a:p>
        </p:txBody>
      </p:sp>
    </p:spTree>
    <p:extLst>
      <p:ext uri="{BB962C8B-B14F-4D97-AF65-F5344CB8AC3E}">
        <p14:creationId xmlns:p14="http://schemas.microsoft.com/office/powerpoint/2010/main" val="3225240152"/>
      </p:ext>
    </p:extLst>
  </p:cSld>
  <p:clrMapOvr>
    <a:masterClrMapping/>
  </p:clrMapOvr>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D63EC8-469D-4167-A4CA-E5A9C428B1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666076-D885-4C04-9BCA-2B4831B0F9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6894F-0E57-4B4C-AB45-FB9DC2142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BA1CA-7CAC-46FA-9F61-36AD4A94EF61}" type="datetimeFigureOut">
              <a:rPr lang="en-US" smtClean="0"/>
              <a:t>7/5/2018</a:t>
            </a:fld>
            <a:endParaRPr lang="en-US"/>
          </a:p>
        </p:txBody>
      </p:sp>
      <p:sp>
        <p:nvSpPr>
          <p:cNvPr id="5" name="Footer Placeholder 4">
            <a:extLst>
              <a:ext uri="{FF2B5EF4-FFF2-40B4-BE49-F238E27FC236}">
                <a16:creationId xmlns:a16="http://schemas.microsoft.com/office/drawing/2014/main" id="{4839E90C-A618-46EA-9E45-E2572CC22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4B2DC3-26ED-42B1-A007-9CB30FB5B4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65A64-594C-49E6-8086-88A9BE5AED43}" type="slidenum">
              <a:rPr lang="en-US" smtClean="0"/>
              <a:t>‹#›</a:t>
            </a:fld>
            <a:endParaRPr lang="en-US"/>
          </a:p>
        </p:txBody>
      </p:sp>
    </p:spTree>
    <p:extLst>
      <p:ext uri="{BB962C8B-B14F-4D97-AF65-F5344CB8AC3E}">
        <p14:creationId xmlns:p14="http://schemas.microsoft.com/office/powerpoint/2010/main" val="293384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5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g"/><Relationship Id="rId5" Type="http://schemas.openxmlformats.org/officeDocument/2006/relationships/image" Target="../media/image1.jpeg"/><Relationship Id="rId10"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jpg"/><Relationship Id="rId5" Type="http://schemas.openxmlformats.org/officeDocument/2006/relationships/image" Target="../media/image1.jpeg"/><Relationship Id="rId10" Type="http://schemas.openxmlformats.org/officeDocument/2006/relationships/image" Target="../media/image4.png"/><Relationship Id="rId4" Type="http://schemas.openxmlformats.org/officeDocument/2006/relationships/notesSlide" Target="../notesSlides/notesSlide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2.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jpg"/><Relationship Id="rId5" Type="http://schemas.openxmlformats.org/officeDocument/2006/relationships/image" Target="../media/image1.jpeg"/><Relationship Id="rId4" Type="http://schemas.openxmlformats.org/officeDocument/2006/relationships/notesSlide" Target="../notesSlides/notesSlide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30B15E6-C2E8-4EEA-9228-F7F8025190A2}"/>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0612" t="21948" r="19942" b="22872"/>
          <a:stretch/>
        </p:blipFill>
        <p:spPr>
          <a:xfrm>
            <a:off x="8070146" y="585815"/>
            <a:ext cx="4149969" cy="5392957"/>
          </a:xfrm>
          <a:prstGeom prst="rect">
            <a:avLst/>
          </a:prstGeom>
        </p:spPr>
      </p:pic>
      <p:pic>
        <p:nvPicPr>
          <p:cNvPr id="14" name="Picture 13">
            <a:extLst>
              <a:ext uri="{FF2B5EF4-FFF2-40B4-BE49-F238E27FC236}">
                <a16:creationId xmlns:a16="http://schemas.microsoft.com/office/drawing/2014/main" id="{B5E78640-5C6B-4D08-BE35-B140380F7AB3}"/>
              </a:ext>
            </a:extLst>
          </p:cNvPr>
          <p:cNvPicPr>
            <a:picLocks noChangeAspect="1"/>
          </p:cNvPicPr>
          <p:nvPr/>
        </p:nvPicPr>
        <p:blipFill rotWithShape="1">
          <a:blip r:embed="rId7"/>
          <a:srcRect l="7585" r="4507"/>
          <a:stretch/>
        </p:blipFill>
        <p:spPr>
          <a:xfrm>
            <a:off x="20" y="10"/>
            <a:ext cx="9141724"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8" name="Rectangle 17">
            <a:extLst>
              <a:ext uri="{FF2B5EF4-FFF2-40B4-BE49-F238E27FC236}">
                <a16:creationId xmlns:a16="http://schemas.microsoft.com/office/drawing/2014/main" id="{BD7345F1-98C4-4C71-B180-8F5F9AC546CB}"/>
              </a:ext>
            </a:extLst>
          </p:cNvPr>
          <p:cNvSpPr/>
          <p:nvPr/>
        </p:nvSpPr>
        <p:spPr>
          <a:xfrm>
            <a:off x="2982016" y="6151680"/>
            <a:ext cx="5756063" cy="769441"/>
          </a:xfrm>
          <a:prstGeom prst="rect">
            <a:avLst/>
          </a:prstGeom>
          <a:noFill/>
        </p:spPr>
        <p:txBody>
          <a:bodyPr wrap="none" lIns="91440" tIns="45720" rIns="91440" bIns="45720">
            <a:spAutoFit/>
          </a:bodyPr>
          <a:lstStyle/>
          <a:p>
            <a:pPr algn="ctr"/>
            <a:r>
              <a:rPr lang="en-US" sz="4400" cap="none" spc="0" dirty="0">
                <a:ln w="22225">
                  <a:solidFill>
                    <a:srgbClr val="8C0100"/>
                  </a:solidFill>
                  <a:prstDash val="solid"/>
                </a:ln>
                <a:solidFill>
                  <a:srgbClr val="970102"/>
                </a:solidFill>
                <a:effectLst/>
                <a:latin typeface="Adorn Condensed Sans" panose="02000506000000020004" pitchFamily="50" charset="0"/>
              </a:rPr>
              <a:t>Where students succeed</a:t>
            </a:r>
          </a:p>
        </p:txBody>
      </p:sp>
      <p:pic>
        <p:nvPicPr>
          <p:cNvPr id="25" name="Audio 24">
            <a:hlinkClick r:id="" action="ppaction://media"/>
            <a:extLst>
              <a:ext uri="{FF2B5EF4-FFF2-40B4-BE49-F238E27FC236}">
                <a16:creationId xmlns:a16="http://schemas.microsoft.com/office/drawing/2014/main" id="{8860E1E8-7A63-4833-ADAD-35166264AC0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66136043"/>
      </p:ext>
    </p:extLst>
  </p:cSld>
  <p:clrMapOvr>
    <a:masterClrMapping/>
  </p:clrMapOvr>
  <mc:AlternateContent xmlns:mc="http://schemas.openxmlformats.org/markup-compatibility/2006">
    <mc:Choice xmlns:p14="http://schemas.microsoft.com/office/powerpoint/2010/main" Requires="p14">
      <p:transition spd="slow" p14:dur="3500" advTm="7027">
        <p14:vortex dir="r"/>
      </p:transition>
    </mc:Choice>
    <mc:Fallback>
      <p:transition spd="slow" advTm="70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par>
                                <p:cTn id="7" presetID="3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2000" fill="hold"/>
                                        <p:tgtEl>
                                          <p:spTgt spid="14"/>
                                        </p:tgtEl>
                                        <p:attrNameLst>
                                          <p:attrName>ppt_w</p:attrName>
                                        </p:attrNameLst>
                                      </p:cBhvr>
                                      <p:tavLst>
                                        <p:tav tm="0">
                                          <p:val>
                                            <p:fltVal val="0"/>
                                          </p:val>
                                        </p:tav>
                                        <p:tav tm="100000">
                                          <p:val>
                                            <p:strVal val="#ppt_w"/>
                                          </p:val>
                                        </p:tav>
                                      </p:tavLst>
                                    </p:anim>
                                    <p:anim calcmode="lin" valueType="num">
                                      <p:cBhvr>
                                        <p:cTn id="10" dur="2000" fill="hold"/>
                                        <p:tgtEl>
                                          <p:spTgt spid="14"/>
                                        </p:tgtEl>
                                        <p:attrNameLst>
                                          <p:attrName>ppt_h</p:attrName>
                                        </p:attrNameLst>
                                      </p:cBhvr>
                                      <p:tavLst>
                                        <p:tav tm="0">
                                          <p:val>
                                            <p:fltVal val="0"/>
                                          </p:val>
                                        </p:tav>
                                        <p:tav tm="100000">
                                          <p:val>
                                            <p:strVal val="#ppt_h"/>
                                          </p:val>
                                        </p:tav>
                                      </p:tavLst>
                                    </p:anim>
                                    <p:anim calcmode="lin" valueType="num">
                                      <p:cBhvr>
                                        <p:cTn id="11" dur="2000" fill="hold"/>
                                        <p:tgtEl>
                                          <p:spTgt spid="14"/>
                                        </p:tgtEl>
                                        <p:attrNameLst>
                                          <p:attrName>style.rotation</p:attrName>
                                        </p:attrNameLst>
                                      </p:cBhvr>
                                      <p:tavLst>
                                        <p:tav tm="0">
                                          <p:val>
                                            <p:fltVal val="90"/>
                                          </p:val>
                                        </p:tav>
                                        <p:tav tm="100000">
                                          <p:val>
                                            <p:fltVal val="0"/>
                                          </p:val>
                                        </p:tav>
                                      </p:tavLst>
                                    </p:anim>
                                    <p:animEffect transition="in" filter="fade">
                                      <p:cBhvr>
                                        <p:cTn id="12" dur="2000"/>
                                        <p:tgtEl>
                                          <p:spTgt spid="14"/>
                                        </p:tgtEl>
                                      </p:cBhvr>
                                    </p:animEffect>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2000" fill="hold"/>
                                        <p:tgtEl>
                                          <p:spTgt spid="16"/>
                                        </p:tgtEl>
                                        <p:attrNameLst>
                                          <p:attrName>ppt_w</p:attrName>
                                        </p:attrNameLst>
                                      </p:cBhvr>
                                      <p:tavLst>
                                        <p:tav tm="0">
                                          <p:val>
                                            <p:fltVal val="0"/>
                                          </p:val>
                                        </p:tav>
                                        <p:tav tm="100000">
                                          <p:val>
                                            <p:strVal val="#ppt_w"/>
                                          </p:val>
                                        </p:tav>
                                      </p:tavLst>
                                    </p:anim>
                                    <p:anim calcmode="lin" valueType="num">
                                      <p:cBhvr>
                                        <p:cTn id="17" dur="2000" fill="hold"/>
                                        <p:tgtEl>
                                          <p:spTgt spid="16"/>
                                        </p:tgtEl>
                                        <p:attrNameLst>
                                          <p:attrName>ppt_h</p:attrName>
                                        </p:attrNameLst>
                                      </p:cBhvr>
                                      <p:tavLst>
                                        <p:tav tm="0">
                                          <p:val>
                                            <p:fltVal val="0"/>
                                          </p:val>
                                        </p:tav>
                                        <p:tav tm="100000">
                                          <p:val>
                                            <p:strVal val="#ppt_h"/>
                                          </p:val>
                                        </p:tav>
                                      </p:tavLst>
                                    </p:anim>
                                    <p:animEffect transition="in" filter="fade">
                                      <p:cBhvr>
                                        <p:cTn id="18" dur="2000"/>
                                        <p:tgtEl>
                                          <p:spTgt spid="16"/>
                                        </p:tgtEl>
                                      </p:cBhvr>
                                    </p:animEffect>
                                  </p:childTnLst>
                                </p:cTn>
                              </p:par>
                              <p:par>
                                <p:cTn id="19" presetID="53" presetClass="entr" presetSubtype="16" fill="hold" grpId="0" nodeType="withEffect">
                                  <p:stCondLst>
                                    <p:cond delay="0"/>
                                  </p:stCondLst>
                                  <p:iterate type="lt">
                                    <p:tmPct val="0"/>
                                  </p:iterate>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34" presetClass="emph" presetSubtype="0" fill="hold" grpId="1" nodeType="withEffect">
                                  <p:stCondLst>
                                    <p:cond delay="0"/>
                                  </p:stCondLst>
                                  <p:iterate type="lt">
                                    <p:tmPct val="10000"/>
                                  </p:iterate>
                                  <p:childTnLst>
                                    <p:animMotion origin="layout" path="M 0.0 0.0 L 0.0 -0.07213" pathEditMode="relative" ptsTypes="">
                                      <p:cBhvr>
                                        <p:cTn id="25" dur="375" accel="50000" decel="50000" autoRev="1" fill="hold">
                                          <p:stCondLst>
                                            <p:cond delay="0"/>
                                          </p:stCondLst>
                                        </p:cTn>
                                        <p:tgtEl>
                                          <p:spTgt spid="18"/>
                                        </p:tgtEl>
                                        <p:attrNameLst>
                                          <p:attrName>ppt_x</p:attrName>
                                          <p:attrName>ppt_y</p:attrName>
                                        </p:attrNameLst>
                                      </p:cBhvr>
                                    </p:animMotion>
                                    <p:animRot by="1500000">
                                      <p:cBhvr>
                                        <p:cTn id="26" dur="188" fill="hold">
                                          <p:stCondLst>
                                            <p:cond delay="0"/>
                                          </p:stCondLst>
                                        </p:cTn>
                                        <p:tgtEl>
                                          <p:spTgt spid="18"/>
                                        </p:tgtEl>
                                        <p:attrNameLst>
                                          <p:attrName>r</p:attrName>
                                        </p:attrNameLst>
                                      </p:cBhvr>
                                    </p:animRot>
                                    <p:animRot by="-1500000">
                                      <p:cBhvr>
                                        <p:cTn id="27" dur="188" fill="hold">
                                          <p:stCondLst>
                                            <p:cond delay="188"/>
                                          </p:stCondLst>
                                        </p:cTn>
                                        <p:tgtEl>
                                          <p:spTgt spid="18"/>
                                        </p:tgtEl>
                                        <p:attrNameLst>
                                          <p:attrName>r</p:attrName>
                                        </p:attrNameLst>
                                      </p:cBhvr>
                                    </p:animRot>
                                    <p:animRot by="-1500000">
                                      <p:cBhvr>
                                        <p:cTn id="28" dur="188" fill="hold">
                                          <p:stCondLst>
                                            <p:cond delay="375"/>
                                          </p:stCondLst>
                                        </p:cTn>
                                        <p:tgtEl>
                                          <p:spTgt spid="18"/>
                                        </p:tgtEl>
                                        <p:attrNameLst>
                                          <p:attrName>r</p:attrName>
                                        </p:attrNameLst>
                                      </p:cBhvr>
                                    </p:animRot>
                                    <p:animRot by="1500000">
                                      <p:cBhvr>
                                        <p:cTn id="29" dur="188" fill="hold">
                                          <p:stCondLst>
                                            <p:cond delay="563"/>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25"/>
                </p:tgtEl>
              </p:cMediaNode>
            </p:audio>
          </p:childTnLst>
        </p:cTn>
      </p:par>
    </p:tnLst>
    <p:bldLst>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11" name="Picture 10" descr="A group of people wearing costumes&#10;&#10;Description generated with very high confidence">
            <a:extLst>
              <a:ext uri="{FF2B5EF4-FFF2-40B4-BE49-F238E27FC236}">
                <a16:creationId xmlns:a16="http://schemas.microsoft.com/office/drawing/2014/main" id="{DF7C5E5C-6C28-49E0-91E8-AD271B71C1D5}"/>
              </a:ext>
            </a:extLst>
          </p:cNvPr>
          <p:cNvPicPr>
            <a:picLocks noChangeAspect="1"/>
          </p:cNvPicPr>
          <p:nvPr/>
        </p:nvPicPr>
        <p:blipFill rotWithShape="1">
          <a:blip r:embed="rId6">
            <a:extLst>
              <a:ext uri="{28A0092B-C50C-407E-A947-70E740481C1C}">
                <a14:useLocalDpi xmlns:a14="http://schemas.microsoft.com/office/drawing/2010/main" val="0"/>
              </a:ext>
            </a:extLst>
          </a:blip>
          <a:srcRect r="-1" b="12180"/>
          <a:stretch/>
        </p:blipFill>
        <p:spPr>
          <a:xfrm>
            <a:off x="5419264" y="3265080"/>
            <a:ext cx="6129269" cy="3592925"/>
          </a:xfrm>
          <a:prstGeom prst="rect">
            <a:avLst/>
          </a:prstGeom>
          <a:ln>
            <a:noFill/>
          </a:ln>
          <a:effectLst>
            <a:softEdge rad="112500"/>
          </a:effectLst>
        </p:spPr>
      </p:pic>
      <p:pic>
        <p:nvPicPr>
          <p:cNvPr id="5" name="Picture 4">
            <a:extLst>
              <a:ext uri="{FF2B5EF4-FFF2-40B4-BE49-F238E27FC236}">
                <a16:creationId xmlns:a16="http://schemas.microsoft.com/office/drawing/2014/main" id="{C81476CB-1EB0-4E01-8028-31075FCAD5AE}"/>
              </a:ext>
            </a:extLst>
          </p:cNvPr>
          <p:cNvPicPr>
            <a:picLocks noChangeAspect="1"/>
          </p:cNvPicPr>
          <p:nvPr/>
        </p:nvPicPr>
        <p:blipFill rotWithShape="1">
          <a:blip r:embed="rId7"/>
          <a:srcRect t="15637" r="1" b="3045"/>
          <a:stretch/>
        </p:blipFill>
        <p:spPr>
          <a:xfrm>
            <a:off x="643467" y="-5"/>
            <a:ext cx="6082711" cy="3920044"/>
          </a:xfrm>
          <a:prstGeom prst="rect">
            <a:avLst/>
          </a:prstGeom>
          <a:ln>
            <a:noFill/>
          </a:ln>
          <a:effectLst>
            <a:softEdge rad="112500"/>
          </a:effectLst>
        </p:spPr>
      </p:pic>
      <p:sp>
        <p:nvSpPr>
          <p:cNvPr id="16" name="Rectangle 15">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2" descr="Image result for private high school students">
            <a:extLst>
              <a:ext uri="{FF2B5EF4-FFF2-40B4-BE49-F238E27FC236}">
                <a16:creationId xmlns:a16="http://schemas.microsoft.com/office/drawing/2014/main" id="{7CD86D4D-A5F2-43C0-A1A3-D07FDB3711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18BBC396-70A6-43C0-A457-2F3BE755EEA1}"/>
              </a:ext>
            </a:extLst>
          </p:cNvPr>
          <p:cNvSpPr/>
          <p:nvPr/>
        </p:nvSpPr>
        <p:spPr>
          <a:xfrm>
            <a:off x="6772736" y="-5"/>
            <a:ext cx="4898969" cy="769441"/>
          </a:xfrm>
          <a:prstGeom prst="rect">
            <a:avLst/>
          </a:prstGeom>
          <a:noFill/>
        </p:spPr>
        <p:txBody>
          <a:bodyPr wrap="none" lIns="91440" tIns="45720" rIns="91440" bIns="45720">
            <a:spAutoFit/>
          </a:bodyPr>
          <a:lstStyle/>
          <a:p>
            <a:pPr algn="ctr"/>
            <a:r>
              <a:rPr lang="en-US" sz="4400" cap="none" spc="0" dirty="0">
                <a:ln w="22225">
                  <a:solidFill>
                    <a:srgbClr val="8C0100"/>
                  </a:solidFill>
                  <a:prstDash val="solid"/>
                </a:ln>
                <a:solidFill>
                  <a:srgbClr val="970102"/>
                </a:solidFill>
                <a:effectLst/>
                <a:latin typeface="Adorn Condensed Sans" panose="02000506000000020004" pitchFamily="50" charset="0"/>
              </a:rPr>
              <a:t>Northampton, Mass.</a:t>
            </a:r>
          </a:p>
        </p:txBody>
      </p:sp>
      <p:sp>
        <p:nvSpPr>
          <p:cNvPr id="17" name="Rectangle 16">
            <a:extLst>
              <a:ext uri="{FF2B5EF4-FFF2-40B4-BE49-F238E27FC236}">
                <a16:creationId xmlns:a16="http://schemas.microsoft.com/office/drawing/2014/main" id="{0C9B6F1D-5876-4F62-BE7B-CA15E00DB118}"/>
              </a:ext>
            </a:extLst>
          </p:cNvPr>
          <p:cNvSpPr/>
          <p:nvPr/>
        </p:nvSpPr>
        <p:spPr>
          <a:xfrm>
            <a:off x="945927" y="4265235"/>
            <a:ext cx="3748848" cy="2554545"/>
          </a:xfrm>
          <a:prstGeom prst="rect">
            <a:avLst/>
          </a:prstGeom>
          <a:noFill/>
        </p:spPr>
        <p:txBody>
          <a:bodyPr wrap="square" lIns="91440" tIns="45720" rIns="91440" bIns="45720">
            <a:spAutoFit/>
          </a:bodyPr>
          <a:lstStyle/>
          <a:p>
            <a:pPr algn="ctr"/>
            <a:r>
              <a:rPr lang="en-US" sz="4000" cap="none" spc="0" dirty="0">
                <a:ln w="22225">
                  <a:solidFill>
                    <a:srgbClr val="8C0100"/>
                  </a:solidFill>
                  <a:prstDash val="solid"/>
                </a:ln>
                <a:solidFill>
                  <a:srgbClr val="970102"/>
                </a:solidFill>
                <a:effectLst/>
                <a:latin typeface="Adorn Condensed Sans" panose="02000506000000020004" pitchFamily="50" charset="0"/>
              </a:rPr>
              <a:t>92% Graduation rates</a:t>
            </a:r>
          </a:p>
          <a:p>
            <a:pPr algn="ctr"/>
            <a:r>
              <a:rPr lang="en-US" sz="4000" dirty="0">
                <a:ln w="22225">
                  <a:solidFill>
                    <a:srgbClr val="8C0100"/>
                  </a:solidFill>
                  <a:prstDash val="solid"/>
                </a:ln>
                <a:solidFill>
                  <a:srgbClr val="970102"/>
                </a:solidFill>
                <a:latin typeface="Adorn Condensed Sans" panose="02000506000000020004" pitchFamily="50" charset="0"/>
              </a:rPr>
              <a:t>75% college bound</a:t>
            </a:r>
            <a:endParaRPr lang="en-US" sz="4000" cap="none" spc="0" dirty="0">
              <a:ln w="22225">
                <a:solidFill>
                  <a:srgbClr val="8C0100"/>
                </a:solidFill>
                <a:prstDash val="solid"/>
              </a:ln>
              <a:solidFill>
                <a:srgbClr val="970102"/>
              </a:solidFill>
              <a:effectLst/>
              <a:latin typeface="Adorn Condensed Sans" panose="02000506000000020004" pitchFamily="50" charset="0"/>
            </a:endParaRPr>
          </a:p>
        </p:txBody>
      </p:sp>
      <p:pic>
        <p:nvPicPr>
          <p:cNvPr id="19" name="Picture 18" descr="A picture containing text&#10;&#10;Description generated with high confidence">
            <a:extLst>
              <a:ext uri="{FF2B5EF4-FFF2-40B4-BE49-F238E27FC236}">
                <a16:creationId xmlns:a16="http://schemas.microsoft.com/office/drawing/2014/main" id="{3591BE9B-459B-4BBB-A714-C5C1608B950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6009" y="864075"/>
            <a:ext cx="3323559" cy="2019524"/>
          </a:xfrm>
          <a:prstGeom prst="rect">
            <a:avLst/>
          </a:prstGeom>
        </p:spPr>
      </p:pic>
      <p:pic>
        <p:nvPicPr>
          <p:cNvPr id="20" name="Picture 19">
            <a:extLst>
              <a:ext uri="{FF2B5EF4-FFF2-40B4-BE49-F238E27FC236}">
                <a16:creationId xmlns:a16="http://schemas.microsoft.com/office/drawing/2014/main" id="{262DD68F-C393-4DF9-9BB3-2CD650050E8D}"/>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0612" t="21948" r="19942" b="22872"/>
          <a:stretch/>
        </p:blipFill>
        <p:spPr>
          <a:xfrm>
            <a:off x="11079155" y="5599852"/>
            <a:ext cx="938754" cy="1219928"/>
          </a:xfrm>
          <a:prstGeom prst="rect">
            <a:avLst/>
          </a:prstGeom>
        </p:spPr>
      </p:pic>
      <p:pic>
        <p:nvPicPr>
          <p:cNvPr id="26" name="Audio 25">
            <a:hlinkClick r:id="" action="ppaction://media"/>
            <a:extLst>
              <a:ext uri="{FF2B5EF4-FFF2-40B4-BE49-F238E27FC236}">
                <a16:creationId xmlns:a16="http://schemas.microsoft.com/office/drawing/2014/main" id="{E117C435-1DD1-42C4-98F0-5FD4E82EFB2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87058061"/>
      </p:ext>
    </p:extLst>
  </p:cSld>
  <p:clrMapOvr>
    <a:masterClrMapping/>
  </p:clrMapOvr>
  <mc:AlternateContent xmlns:mc="http://schemas.openxmlformats.org/markup-compatibility/2006">
    <mc:Choice xmlns:p14="http://schemas.microsoft.com/office/powerpoint/2010/main" Requires="p14">
      <p:transition spd="slow" p14:dur="3500" advTm="16529">
        <p14:vortex dir="r"/>
      </p:transition>
    </mc:Choice>
    <mc:Fallback>
      <p:transition spd="slow" advTm="165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 calcmode="lin" valueType="num">
                                      <p:cBhvr>
                                        <p:cTn id="12" dur="2000" fill="hold"/>
                                        <p:tgtEl>
                                          <p:spTgt spid="5"/>
                                        </p:tgtEl>
                                        <p:attrNameLst>
                                          <p:attrName>style.rotation</p:attrName>
                                        </p:attrNameLst>
                                      </p:cBhvr>
                                      <p:tavLst>
                                        <p:tav tm="0">
                                          <p:val>
                                            <p:fltVal val="90"/>
                                          </p:val>
                                        </p:tav>
                                        <p:tav tm="100000">
                                          <p:val>
                                            <p:fltVal val="0"/>
                                          </p:val>
                                        </p:tav>
                                      </p:tavLst>
                                    </p:anim>
                                    <p:animEffect transition="in" filter="fade">
                                      <p:cBhvr>
                                        <p:cTn id="13" dur="2000"/>
                                        <p:tgtEl>
                                          <p:spTgt spid="5"/>
                                        </p:tgtEl>
                                      </p:cBhvr>
                                    </p:animEffect>
                                  </p:childTnLst>
                                </p:cTn>
                              </p:par>
                              <p:par>
                                <p:cTn id="14" presetID="45"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anim calcmode="lin" valueType="num">
                                      <p:cBhvr>
                                        <p:cTn id="22" dur="2000" fill="hold"/>
                                        <p:tgtEl>
                                          <p:spTgt spid="19"/>
                                        </p:tgtEl>
                                        <p:attrNameLst>
                                          <p:attrName>ppt_w</p:attrName>
                                        </p:attrNameLst>
                                      </p:cBhvr>
                                      <p:tavLst>
                                        <p:tav tm="0" fmla="#ppt_w*sin(2.5*pi*$)">
                                          <p:val>
                                            <p:fltVal val="0"/>
                                          </p:val>
                                        </p:tav>
                                        <p:tav tm="100000">
                                          <p:val>
                                            <p:fltVal val="1"/>
                                          </p:val>
                                        </p:tav>
                                      </p:tavLst>
                                    </p:anim>
                                    <p:anim calcmode="lin" valueType="num">
                                      <p:cBhvr>
                                        <p:cTn id="23" dur="20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31" presetClass="entr" presetSubtype="0" fill="hold" nodeType="afterEffect">
                                  <p:stCondLst>
                                    <p:cond delay="7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000" fill="hold"/>
                                        <p:tgtEl>
                                          <p:spTgt spid="11"/>
                                        </p:tgtEl>
                                        <p:attrNameLst>
                                          <p:attrName>ppt_w</p:attrName>
                                        </p:attrNameLst>
                                      </p:cBhvr>
                                      <p:tavLst>
                                        <p:tav tm="0">
                                          <p:val>
                                            <p:fltVal val="0"/>
                                          </p:val>
                                        </p:tav>
                                        <p:tav tm="100000">
                                          <p:val>
                                            <p:strVal val="#ppt_w"/>
                                          </p:val>
                                        </p:tav>
                                      </p:tavLst>
                                    </p:anim>
                                    <p:anim calcmode="lin" valueType="num">
                                      <p:cBhvr>
                                        <p:cTn id="28" dur="2000" fill="hold"/>
                                        <p:tgtEl>
                                          <p:spTgt spid="11"/>
                                        </p:tgtEl>
                                        <p:attrNameLst>
                                          <p:attrName>ppt_h</p:attrName>
                                        </p:attrNameLst>
                                      </p:cBhvr>
                                      <p:tavLst>
                                        <p:tav tm="0">
                                          <p:val>
                                            <p:fltVal val="0"/>
                                          </p:val>
                                        </p:tav>
                                        <p:tav tm="100000">
                                          <p:val>
                                            <p:strVal val="#ppt_h"/>
                                          </p:val>
                                        </p:tav>
                                      </p:tavLst>
                                    </p:anim>
                                    <p:anim calcmode="lin" valueType="num">
                                      <p:cBhvr>
                                        <p:cTn id="29" dur="2000" fill="hold"/>
                                        <p:tgtEl>
                                          <p:spTgt spid="11"/>
                                        </p:tgtEl>
                                        <p:attrNameLst>
                                          <p:attrName>style.rotation</p:attrName>
                                        </p:attrNameLst>
                                      </p:cBhvr>
                                      <p:tavLst>
                                        <p:tav tm="0">
                                          <p:val>
                                            <p:fltVal val="90"/>
                                          </p:val>
                                        </p:tav>
                                        <p:tav tm="100000">
                                          <p:val>
                                            <p:fltVal val="0"/>
                                          </p:val>
                                        </p:tav>
                                      </p:tavLst>
                                    </p:anim>
                                    <p:animEffect transition="in" filter="fade">
                                      <p:cBhvr>
                                        <p:cTn id="30" dur="2000"/>
                                        <p:tgtEl>
                                          <p:spTgt spid="11"/>
                                        </p:tgtEl>
                                      </p:cBhvr>
                                    </p:animEffect>
                                  </p:childTnLst>
                                </p:cTn>
                              </p:par>
                              <p:par>
                                <p:cTn id="31" presetID="45" presetClass="entr" presetSubtype="0" fill="hold" grpId="0" nodeType="withEffect">
                                  <p:stCondLst>
                                    <p:cond delay="75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anim calcmode="lin" valueType="num">
                                      <p:cBhvr>
                                        <p:cTn id="34" dur="2000" fill="hold"/>
                                        <p:tgtEl>
                                          <p:spTgt spid="17"/>
                                        </p:tgtEl>
                                        <p:attrNameLst>
                                          <p:attrName>ppt_w</p:attrName>
                                        </p:attrNameLst>
                                      </p:cBhvr>
                                      <p:tavLst>
                                        <p:tav tm="0" fmla="#ppt_w*sin(2.5*pi*$)">
                                          <p:val>
                                            <p:fltVal val="0"/>
                                          </p:val>
                                        </p:tav>
                                        <p:tav tm="100000">
                                          <p:val>
                                            <p:fltVal val="1"/>
                                          </p:val>
                                        </p:tav>
                                      </p:tavLst>
                                    </p:anim>
                                    <p:anim calcmode="lin" valueType="num">
                                      <p:cBhvr>
                                        <p:cTn id="35"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26"/>
                </p:tgtEl>
              </p:cMediaNode>
            </p:audio>
          </p:childTnLst>
        </p:cTn>
      </p:par>
    </p:tnLst>
    <p:bldLst>
      <p:bldP spid="1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10" name="Picture 9" descr="A group of people sitting on a bench&#10;&#10;Description generated with high confidence">
            <a:extLst>
              <a:ext uri="{FF2B5EF4-FFF2-40B4-BE49-F238E27FC236}">
                <a16:creationId xmlns:a16="http://schemas.microsoft.com/office/drawing/2014/main" id="{32BAC166-F8AA-483B-91B4-14798895C8CD}"/>
              </a:ext>
            </a:extLst>
          </p:cNvPr>
          <p:cNvPicPr>
            <a:picLocks noChangeAspect="1"/>
          </p:cNvPicPr>
          <p:nvPr/>
        </p:nvPicPr>
        <p:blipFill rotWithShape="1">
          <a:blip r:embed="rId6">
            <a:extLst>
              <a:ext uri="{28A0092B-C50C-407E-A947-70E740481C1C}">
                <a14:useLocalDpi xmlns:a14="http://schemas.microsoft.com/office/drawing/2010/main" val="0"/>
              </a:ext>
            </a:extLst>
          </a:blip>
          <a:srcRect r="17764" b="2"/>
          <a:stretch/>
        </p:blipFill>
        <p:spPr>
          <a:xfrm>
            <a:off x="4493436" y="243"/>
            <a:ext cx="7698564"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12" name="Picture 11" descr="A person sitting at a table using a computer&#10;&#10;Description generated with very high confidence">
            <a:extLst>
              <a:ext uri="{FF2B5EF4-FFF2-40B4-BE49-F238E27FC236}">
                <a16:creationId xmlns:a16="http://schemas.microsoft.com/office/drawing/2014/main" id="{91E65B17-5762-42B9-B846-799AB1D20F82}"/>
              </a:ext>
            </a:extLst>
          </p:cNvPr>
          <p:cNvPicPr>
            <a:picLocks noChangeAspect="1"/>
          </p:cNvPicPr>
          <p:nvPr/>
        </p:nvPicPr>
        <p:blipFill rotWithShape="1">
          <a:blip r:embed="rId7">
            <a:extLst>
              <a:ext uri="{28A0092B-C50C-407E-A947-70E740481C1C}">
                <a14:useLocalDpi xmlns:a14="http://schemas.microsoft.com/office/drawing/2010/main" val="0"/>
              </a:ext>
            </a:extLst>
          </a:blip>
          <a:srcRect r="2" b="13529"/>
          <a:stretch/>
        </p:blipFill>
        <p:spPr>
          <a:xfrm>
            <a:off x="6350089" y="3511295"/>
            <a:ext cx="5841911"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8" name="Picture 7" descr="A group of people posing for the camera&#10;&#10;Description generated with very high confidence">
            <a:extLst>
              <a:ext uri="{FF2B5EF4-FFF2-40B4-BE49-F238E27FC236}">
                <a16:creationId xmlns:a16="http://schemas.microsoft.com/office/drawing/2014/main" id="{37854ACE-3AB9-489A-8345-B950F86C8AAC}"/>
              </a:ext>
            </a:extLst>
          </p:cNvPr>
          <p:cNvPicPr>
            <a:picLocks noChangeAspect="1"/>
          </p:cNvPicPr>
          <p:nvPr/>
        </p:nvPicPr>
        <p:blipFill rotWithShape="1">
          <a:blip r:embed="rId8">
            <a:extLst>
              <a:ext uri="{28A0092B-C50C-407E-A947-70E740481C1C}">
                <a14:useLocalDpi xmlns:a14="http://schemas.microsoft.com/office/drawing/2010/main" val="0"/>
              </a:ext>
            </a:extLst>
          </a:blip>
          <a:srcRect r="-2" b="15995"/>
          <a:stretch/>
        </p:blipFill>
        <p:spPr>
          <a:xfrm>
            <a:off x="20" y="3511295"/>
            <a:ext cx="7698544"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14" name="Rectangle 13">
            <a:extLst>
              <a:ext uri="{FF2B5EF4-FFF2-40B4-BE49-F238E27FC236}">
                <a16:creationId xmlns:a16="http://schemas.microsoft.com/office/drawing/2014/main" id="{AE31AD8E-B977-4D17-9083-B2BD7B177587}"/>
              </a:ext>
            </a:extLst>
          </p:cNvPr>
          <p:cNvSpPr/>
          <p:nvPr/>
        </p:nvSpPr>
        <p:spPr>
          <a:xfrm rot="20253926">
            <a:off x="-208245" y="561533"/>
            <a:ext cx="3748848" cy="1200329"/>
          </a:xfrm>
          <a:prstGeom prst="rect">
            <a:avLst/>
          </a:prstGeom>
          <a:noFill/>
        </p:spPr>
        <p:txBody>
          <a:bodyPr wrap="square" lIns="91440" tIns="45720" rIns="91440" bIns="45720">
            <a:spAutoFit/>
          </a:bodyPr>
          <a:lstStyle/>
          <a:p>
            <a:pPr marL="571500" indent="-571500" algn="ctr">
              <a:buFont typeface="Arial" panose="020B0604020202020204" pitchFamily="34" charset="0"/>
              <a:buChar char="•"/>
            </a:pPr>
            <a:r>
              <a:rPr lang="en-US" sz="3600" cap="none" spc="0" dirty="0">
                <a:ln w="22225">
                  <a:solidFill>
                    <a:srgbClr val="8C0100"/>
                  </a:solidFill>
                  <a:prstDash val="solid"/>
                </a:ln>
                <a:solidFill>
                  <a:srgbClr val="970102"/>
                </a:solidFill>
                <a:effectLst/>
                <a:latin typeface="Adorn Condensed Sans" panose="02000506000000020004" pitchFamily="50" charset="0"/>
              </a:rPr>
              <a:t>In-state</a:t>
            </a:r>
          </a:p>
          <a:p>
            <a:pPr marL="571500" indent="-571500" algn="ctr">
              <a:buFont typeface="Arial" panose="020B0604020202020204" pitchFamily="34" charset="0"/>
              <a:buChar char="•"/>
            </a:pPr>
            <a:r>
              <a:rPr lang="en-US" sz="3600" dirty="0">
                <a:ln w="22225">
                  <a:solidFill>
                    <a:srgbClr val="8C0100"/>
                  </a:solidFill>
                  <a:prstDash val="solid"/>
                </a:ln>
                <a:solidFill>
                  <a:srgbClr val="970102"/>
                </a:solidFill>
                <a:latin typeface="Adorn Condensed Sans" panose="02000506000000020004" pitchFamily="50" charset="0"/>
              </a:rPr>
              <a:t>Out-of-state</a:t>
            </a:r>
          </a:p>
        </p:txBody>
      </p:sp>
      <p:pic>
        <p:nvPicPr>
          <p:cNvPr id="15" name="Picture 14">
            <a:extLst>
              <a:ext uri="{FF2B5EF4-FFF2-40B4-BE49-F238E27FC236}">
                <a16:creationId xmlns:a16="http://schemas.microsoft.com/office/drawing/2014/main" id="{7FDDEA3B-7793-4169-A9D4-827BCCD09BA5}"/>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0612" t="21948" r="19942" b="22872"/>
          <a:stretch/>
        </p:blipFill>
        <p:spPr>
          <a:xfrm>
            <a:off x="11079155" y="5599852"/>
            <a:ext cx="938754" cy="1219928"/>
          </a:xfrm>
          <a:prstGeom prst="rect">
            <a:avLst/>
          </a:prstGeom>
        </p:spPr>
      </p:pic>
      <p:sp>
        <p:nvSpPr>
          <p:cNvPr id="17" name="Rectangle 16">
            <a:extLst>
              <a:ext uri="{FF2B5EF4-FFF2-40B4-BE49-F238E27FC236}">
                <a16:creationId xmlns:a16="http://schemas.microsoft.com/office/drawing/2014/main" id="{214B4301-9ABD-404B-A2A3-CC30BE50C738}"/>
              </a:ext>
            </a:extLst>
          </p:cNvPr>
          <p:cNvSpPr/>
          <p:nvPr/>
        </p:nvSpPr>
        <p:spPr>
          <a:xfrm rot="20253926">
            <a:off x="1468081" y="1476465"/>
            <a:ext cx="3748848" cy="1200329"/>
          </a:xfrm>
          <a:prstGeom prst="rect">
            <a:avLst/>
          </a:prstGeom>
          <a:noFill/>
        </p:spPr>
        <p:txBody>
          <a:bodyPr wrap="square" lIns="91440" tIns="45720" rIns="91440" bIns="45720">
            <a:spAutoFit/>
          </a:bodyPr>
          <a:lstStyle/>
          <a:p>
            <a:pPr marL="571500" indent="-571500" algn="ctr">
              <a:buFont typeface="Arial" panose="020B0604020202020204" pitchFamily="34" charset="0"/>
              <a:buChar char="•"/>
            </a:pPr>
            <a:r>
              <a:rPr lang="en-US" sz="3600" cap="none" spc="0" dirty="0">
                <a:ln w="22225">
                  <a:solidFill>
                    <a:srgbClr val="8C0100"/>
                  </a:solidFill>
                  <a:prstDash val="solid"/>
                </a:ln>
                <a:solidFill>
                  <a:srgbClr val="970102"/>
                </a:solidFill>
                <a:effectLst/>
                <a:latin typeface="Adorn Condensed Sans" panose="02000506000000020004" pitchFamily="50" charset="0"/>
              </a:rPr>
              <a:t>On-campus</a:t>
            </a:r>
          </a:p>
          <a:p>
            <a:pPr marL="571500" indent="-571500" algn="ctr">
              <a:buFont typeface="Arial" panose="020B0604020202020204" pitchFamily="34" charset="0"/>
              <a:buChar char="•"/>
            </a:pPr>
            <a:r>
              <a:rPr lang="en-US" sz="3600" dirty="0">
                <a:ln w="22225">
                  <a:solidFill>
                    <a:srgbClr val="8C0100"/>
                  </a:solidFill>
                  <a:prstDash val="solid"/>
                </a:ln>
                <a:solidFill>
                  <a:srgbClr val="970102"/>
                </a:solidFill>
                <a:latin typeface="Adorn Condensed Sans" panose="02000506000000020004" pitchFamily="50" charset="0"/>
              </a:rPr>
              <a:t>online</a:t>
            </a:r>
          </a:p>
        </p:txBody>
      </p:sp>
      <p:pic>
        <p:nvPicPr>
          <p:cNvPr id="23" name="Audio 22">
            <a:hlinkClick r:id="" action="ppaction://media"/>
            <a:extLst>
              <a:ext uri="{FF2B5EF4-FFF2-40B4-BE49-F238E27FC236}">
                <a16:creationId xmlns:a16="http://schemas.microsoft.com/office/drawing/2014/main" id="{5A4DB0B3-51FA-4AB0-B642-4BEC433EA89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0914423"/>
      </p:ext>
    </p:extLst>
  </p:cSld>
  <p:clrMapOvr>
    <a:masterClrMapping/>
  </p:clrMapOvr>
  <mc:AlternateContent xmlns:mc="http://schemas.openxmlformats.org/markup-compatibility/2006">
    <mc:Choice xmlns:p14="http://schemas.microsoft.com/office/powerpoint/2010/main" Requires="p14">
      <p:transition spd="slow" p14:dur="3500" advTm="18749">
        <p14:vortex dir="r"/>
      </p:transition>
    </mc:Choice>
    <mc:Fallback>
      <p:transition spd="slow" advTm="187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p:val>
                                            <p:fltVal val="0"/>
                                          </p:val>
                                        </p:tav>
                                        <p:tav tm="100000">
                                          <p:val>
                                            <p:strVal val="#ppt_w"/>
                                          </p:val>
                                        </p:tav>
                                      </p:tavLst>
                                    </p:anim>
                                    <p:anim calcmode="lin" valueType="num">
                                      <p:cBhvr>
                                        <p:cTn id="11" dur="2000" fill="hold"/>
                                        <p:tgtEl>
                                          <p:spTgt spid="8"/>
                                        </p:tgtEl>
                                        <p:attrNameLst>
                                          <p:attrName>ppt_h</p:attrName>
                                        </p:attrNameLst>
                                      </p:cBhvr>
                                      <p:tavLst>
                                        <p:tav tm="0">
                                          <p:val>
                                            <p:fltVal val="0"/>
                                          </p:val>
                                        </p:tav>
                                        <p:tav tm="100000">
                                          <p:val>
                                            <p:strVal val="#ppt_h"/>
                                          </p:val>
                                        </p:tav>
                                      </p:tavLst>
                                    </p:anim>
                                    <p:anim calcmode="lin" valueType="num">
                                      <p:cBhvr>
                                        <p:cTn id="12" dur="2000" fill="hold"/>
                                        <p:tgtEl>
                                          <p:spTgt spid="8"/>
                                        </p:tgtEl>
                                        <p:attrNameLst>
                                          <p:attrName>style.rotation</p:attrName>
                                        </p:attrNameLst>
                                      </p:cBhvr>
                                      <p:tavLst>
                                        <p:tav tm="0">
                                          <p:val>
                                            <p:fltVal val="90"/>
                                          </p:val>
                                        </p:tav>
                                        <p:tav tm="100000">
                                          <p:val>
                                            <p:fltVal val="0"/>
                                          </p:val>
                                        </p:tav>
                                      </p:tavLst>
                                    </p:anim>
                                    <p:animEffect transition="in" filter="fade">
                                      <p:cBhvr>
                                        <p:cTn id="13" dur="2000"/>
                                        <p:tgtEl>
                                          <p:spTgt spid="8"/>
                                        </p:tgtEl>
                                      </p:cBhvr>
                                    </p:animEffect>
                                  </p:childTnLst>
                                </p:cTn>
                              </p:par>
                              <p:par>
                                <p:cTn id="14" presetID="45"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anim calcmode="lin" valueType="num">
                                      <p:cBhvr>
                                        <p:cTn id="17" dur="2000" fill="hold"/>
                                        <p:tgtEl>
                                          <p:spTgt spid="14"/>
                                        </p:tgtEl>
                                        <p:attrNameLst>
                                          <p:attrName>ppt_w</p:attrName>
                                        </p:attrNameLst>
                                      </p:cBhvr>
                                      <p:tavLst>
                                        <p:tav tm="0" fmla="#ppt_w*sin(2.5*pi*$)">
                                          <p:val>
                                            <p:fltVal val="0"/>
                                          </p:val>
                                        </p:tav>
                                        <p:tav tm="100000">
                                          <p:val>
                                            <p:fltVal val="1"/>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31" presetClass="entr" presetSubtype="0" fill="hold" nodeType="afterEffect">
                                  <p:stCondLst>
                                    <p:cond delay="7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000" fill="hold"/>
                                        <p:tgtEl>
                                          <p:spTgt spid="10"/>
                                        </p:tgtEl>
                                        <p:attrNameLst>
                                          <p:attrName>ppt_w</p:attrName>
                                        </p:attrNameLst>
                                      </p:cBhvr>
                                      <p:tavLst>
                                        <p:tav tm="0">
                                          <p:val>
                                            <p:fltVal val="0"/>
                                          </p:val>
                                        </p:tav>
                                        <p:tav tm="100000">
                                          <p:val>
                                            <p:strVal val="#ppt_w"/>
                                          </p:val>
                                        </p:tav>
                                      </p:tavLst>
                                    </p:anim>
                                    <p:anim calcmode="lin" valueType="num">
                                      <p:cBhvr>
                                        <p:cTn id="23" dur="2000" fill="hold"/>
                                        <p:tgtEl>
                                          <p:spTgt spid="10"/>
                                        </p:tgtEl>
                                        <p:attrNameLst>
                                          <p:attrName>ppt_h</p:attrName>
                                        </p:attrNameLst>
                                      </p:cBhvr>
                                      <p:tavLst>
                                        <p:tav tm="0">
                                          <p:val>
                                            <p:fltVal val="0"/>
                                          </p:val>
                                        </p:tav>
                                        <p:tav tm="100000">
                                          <p:val>
                                            <p:strVal val="#ppt_h"/>
                                          </p:val>
                                        </p:tav>
                                      </p:tavLst>
                                    </p:anim>
                                    <p:anim calcmode="lin" valueType="num">
                                      <p:cBhvr>
                                        <p:cTn id="24" dur="2000" fill="hold"/>
                                        <p:tgtEl>
                                          <p:spTgt spid="10"/>
                                        </p:tgtEl>
                                        <p:attrNameLst>
                                          <p:attrName>style.rotation</p:attrName>
                                        </p:attrNameLst>
                                      </p:cBhvr>
                                      <p:tavLst>
                                        <p:tav tm="0">
                                          <p:val>
                                            <p:fltVal val="90"/>
                                          </p:val>
                                        </p:tav>
                                        <p:tav tm="100000">
                                          <p:val>
                                            <p:fltVal val="0"/>
                                          </p:val>
                                        </p:tav>
                                      </p:tavLst>
                                    </p:anim>
                                    <p:animEffect transition="in" filter="fade">
                                      <p:cBhvr>
                                        <p:cTn id="25" dur="2000"/>
                                        <p:tgtEl>
                                          <p:spTgt spid="10"/>
                                        </p:tgtEl>
                                      </p:cBhvr>
                                    </p:animEffect>
                                  </p:childTnLst>
                                </p:cTn>
                              </p:par>
                              <p:par>
                                <p:cTn id="26" presetID="31" presetClass="entr" presetSubtype="0" fill="hold" nodeType="withEffect">
                                  <p:stCondLst>
                                    <p:cond delay="750"/>
                                  </p:stCondLst>
                                  <p:childTnLst>
                                    <p:set>
                                      <p:cBhvr>
                                        <p:cTn id="27" dur="1" fill="hold">
                                          <p:stCondLst>
                                            <p:cond delay="0"/>
                                          </p:stCondLst>
                                        </p:cTn>
                                        <p:tgtEl>
                                          <p:spTgt spid="12"/>
                                        </p:tgtEl>
                                        <p:attrNameLst>
                                          <p:attrName>style.visibility</p:attrName>
                                        </p:attrNameLst>
                                      </p:cBhvr>
                                      <p:to>
                                        <p:strVal val="visible"/>
                                      </p:to>
                                    </p:set>
                                    <p:anim calcmode="lin" valueType="num">
                                      <p:cBhvr>
                                        <p:cTn id="28" dur="2000" fill="hold"/>
                                        <p:tgtEl>
                                          <p:spTgt spid="12"/>
                                        </p:tgtEl>
                                        <p:attrNameLst>
                                          <p:attrName>ppt_w</p:attrName>
                                        </p:attrNameLst>
                                      </p:cBhvr>
                                      <p:tavLst>
                                        <p:tav tm="0">
                                          <p:val>
                                            <p:fltVal val="0"/>
                                          </p:val>
                                        </p:tav>
                                        <p:tav tm="100000">
                                          <p:val>
                                            <p:strVal val="#ppt_w"/>
                                          </p:val>
                                        </p:tav>
                                      </p:tavLst>
                                    </p:anim>
                                    <p:anim calcmode="lin" valueType="num">
                                      <p:cBhvr>
                                        <p:cTn id="29" dur="2000" fill="hold"/>
                                        <p:tgtEl>
                                          <p:spTgt spid="12"/>
                                        </p:tgtEl>
                                        <p:attrNameLst>
                                          <p:attrName>ppt_h</p:attrName>
                                        </p:attrNameLst>
                                      </p:cBhvr>
                                      <p:tavLst>
                                        <p:tav tm="0">
                                          <p:val>
                                            <p:fltVal val="0"/>
                                          </p:val>
                                        </p:tav>
                                        <p:tav tm="100000">
                                          <p:val>
                                            <p:strVal val="#ppt_h"/>
                                          </p:val>
                                        </p:tav>
                                      </p:tavLst>
                                    </p:anim>
                                    <p:anim calcmode="lin" valueType="num">
                                      <p:cBhvr>
                                        <p:cTn id="30" dur="2000" fill="hold"/>
                                        <p:tgtEl>
                                          <p:spTgt spid="12"/>
                                        </p:tgtEl>
                                        <p:attrNameLst>
                                          <p:attrName>style.rotation</p:attrName>
                                        </p:attrNameLst>
                                      </p:cBhvr>
                                      <p:tavLst>
                                        <p:tav tm="0">
                                          <p:val>
                                            <p:fltVal val="90"/>
                                          </p:val>
                                        </p:tav>
                                        <p:tav tm="100000">
                                          <p:val>
                                            <p:fltVal val="0"/>
                                          </p:val>
                                        </p:tav>
                                      </p:tavLst>
                                    </p:anim>
                                    <p:animEffect transition="in" filter="fade">
                                      <p:cBhvr>
                                        <p:cTn id="31" dur="2000"/>
                                        <p:tgtEl>
                                          <p:spTgt spid="12"/>
                                        </p:tgtEl>
                                      </p:cBhvr>
                                    </p:animEffect>
                                  </p:childTnLst>
                                </p:cTn>
                              </p:par>
                              <p:par>
                                <p:cTn id="32" presetID="45" presetClass="entr" presetSubtype="0" fill="hold" grpId="0" nodeType="withEffect">
                                  <p:stCondLst>
                                    <p:cond delay="7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anim calcmode="lin" valueType="num">
                                      <p:cBhvr>
                                        <p:cTn id="35" dur="2000" fill="hold"/>
                                        <p:tgtEl>
                                          <p:spTgt spid="17"/>
                                        </p:tgtEl>
                                        <p:attrNameLst>
                                          <p:attrName>ppt_w</p:attrName>
                                        </p:attrNameLst>
                                      </p:cBhvr>
                                      <p:tavLst>
                                        <p:tav tm="0" fmla="#ppt_w*sin(2.5*pi*$)">
                                          <p:val>
                                            <p:fltVal val="0"/>
                                          </p:val>
                                        </p:tav>
                                        <p:tav tm="100000">
                                          <p:val>
                                            <p:fltVal val="1"/>
                                          </p:val>
                                        </p:tav>
                                      </p:tavLst>
                                    </p:anim>
                                    <p:anim calcmode="lin" valueType="num">
                                      <p:cBhvr>
                                        <p:cTn id="36"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23"/>
                </p:tgtEl>
              </p:cMediaNode>
            </p:audio>
          </p:childTnLst>
        </p:cTn>
      </p:par>
    </p:tnLst>
    <p:bldLst>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6" name="Picture 5" descr="A person sitting at a table&#10;&#10;Description generated with very high confidence">
            <a:extLst>
              <a:ext uri="{FF2B5EF4-FFF2-40B4-BE49-F238E27FC236}">
                <a16:creationId xmlns:a16="http://schemas.microsoft.com/office/drawing/2014/main" id="{3E915ACB-A093-4CCC-ACA3-B5EFA4C88E0D}"/>
              </a:ext>
            </a:extLst>
          </p:cNvPr>
          <p:cNvPicPr>
            <a:picLocks noChangeAspect="1"/>
          </p:cNvPicPr>
          <p:nvPr/>
        </p:nvPicPr>
        <p:blipFill rotWithShape="1">
          <a:blip r:embed="rId6">
            <a:extLst>
              <a:ext uri="{28A0092B-C50C-407E-A947-70E740481C1C}">
                <a14:useLocalDpi xmlns:a14="http://schemas.microsoft.com/office/drawing/2010/main" val="0"/>
              </a:ext>
            </a:extLst>
          </a:blip>
          <a:srcRect l="14635" r="-2" b="-2"/>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a:ln>
            <a:noFill/>
          </a:ln>
          <a:effectLst>
            <a:softEdge rad="112500"/>
          </a:effectLst>
        </p:spPr>
      </p:pic>
      <p:pic>
        <p:nvPicPr>
          <p:cNvPr id="8" name="Picture 7" descr="A group of people sitting posing for the camera&#10;&#10;Description generated with very high confidence">
            <a:extLst>
              <a:ext uri="{FF2B5EF4-FFF2-40B4-BE49-F238E27FC236}">
                <a16:creationId xmlns:a16="http://schemas.microsoft.com/office/drawing/2014/main" id="{59BA6C3F-26D2-453F-828B-470CB2C05E69}"/>
              </a:ext>
            </a:extLst>
          </p:cNvPr>
          <p:cNvPicPr>
            <a:picLocks noChangeAspect="1"/>
          </p:cNvPicPr>
          <p:nvPr/>
        </p:nvPicPr>
        <p:blipFill rotWithShape="1">
          <a:blip r:embed="rId7">
            <a:extLst>
              <a:ext uri="{28A0092B-C50C-407E-A947-70E740481C1C}">
                <a14:useLocalDpi xmlns:a14="http://schemas.microsoft.com/office/drawing/2010/main" val="0"/>
              </a:ext>
            </a:extLst>
          </a:blip>
          <a:srcRect r="3" b="10402"/>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pic>
        <p:nvPicPr>
          <p:cNvPr id="11" name="Picture 10">
            <a:extLst>
              <a:ext uri="{FF2B5EF4-FFF2-40B4-BE49-F238E27FC236}">
                <a16:creationId xmlns:a16="http://schemas.microsoft.com/office/drawing/2014/main" id="{2A3125E9-3E6E-4562-A3E1-82788398AFE6}"/>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0612" t="21948" r="19942" b="22872"/>
          <a:stretch/>
        </p:blipFill>
        <p:spPr>
          <a:xfrm>
            <a:off x="11079155" y="5599852"/>
            <a:ext cx="938754" cy="1219928"/>
          </a:xfrm>
          <a:prstGeom prst="rect">
            <a:avLst/>
          </a:prstGeom>
        </p:spPr>
      </p:pic>
      <p:sp>
        <p:nvSpPr>
          <p:cNvPr id="12" name="Rectangle 11">
            <a:extLst>
              <a:ext uri="{FF2B5EF4-FFF2-40B4-BE49-F238E27FC236}">
                <a16:creationId xmlns:a16="http://schemas.microsoft.com/office/drawing/2014/main" id="{FE84119C-2461-48A4-B417-9CFC47A3D2A0}"/>
              </a:ext>
            </a:extLst>
          </p:cNvPr>
          <p:cNvSpPr/>
          <p:nvPr/>
        </p:nvSpPr>
        <p:spPr>
          <a:xfrm>
            <a:off x="7132320" y="3834668"/>
            <a:ext cx="5331655" cy="1569660"/>
          </a:xfrm>
          <a:prstGeom prst="rect">
            <a:avLst/>
          </a:prstGeom>
          <a:noFill/>
        </p:spPr>
        <p:txBody>
          <a:bodyPr wrap="square" lIns="91440" tIns="45720" rIns="91440" bIns="45720">
            <a:spAutoFit/>
          </a:bodyPr>
          <a:lstStyle/>
          <a:p>
            <a:pPr algn="ctr"/>
            <a:r>
              <a:rPr lang="en-US" sz="3200" b="0" cap="none" spc="0" dirty="0">
                <a:ln w="0"/>
                <a:solidFill>
                  <a:srgbClr val="362F1C"/>
                </a:solidFill>
                <a:effectLst>
                  <a:outerShdw blurRad="38100" dist="19050" dir="2700000" algn="tl" rotWithShape="0">
                    <a:schemeClr val="dk1">
                      <a:alpha val="40000"/>
                    </a:schemeClr>
                  </a:outerShdw>
                </a:effectLst>
                <a:latin typeface="Adorn Condensed Sans" panose="02000506000000020004" pitchFamily="50" charset="0"/>
              </a:rPr>
              <a:t>Northampton, Mass.</a:t>
            </a:r>
          </a:p>
          <a:p>
            <a:pPr algn="ctr"/>
            <a:r>
              <a:rPr lang="en-US" sz="3200" dirty="0">
                <a:ln w="0"/>
                <a:solidFill>
                  <a:srgbClr val="362F1C"/>
                </a:solidFill>
                <a:effectLst>
                  <a:outerShdw blurRad="38100" dist="19050" dir="2700000" algn="tl" rotWithShape="0">
                    <a:schemeClr val="dk1">
                      <a:alpha val="40000"/>
                    </a:schemeClr>
                  </a:outerShdw>
                </a:effectLst>
                <a:latin typeface="Adorn Condensed Sans" panose="02000506000000020004" pitchFamily="50" charset="0"/>
              </a:rPr>
              <a:t>123-456-7890</a:t>
            </a:r>
          </a:p>
          <a:p>
            <a:pPr algn="ctr"/>
            <a:r>
              <a:rPr lang="en-US" sz="3200" b="0" cap="none" spc="0" dirty="0">
                <a:ln w="0"/>
                <a:solidFill>
                  <a:srgbClr val="362F1C"/>
                </a:solidFill>
                <a:effectLst>
                  <a:outerShdw blurRad="38100" dist="19050" dir="2700000" algn="tl" rotWithShape="0">
                    <a:schemeClr val="dk1">
                      <a:alpha val="40000"/>
                    </a:schemeClr>
                  </a:outerShdw>
                </a:effectLst>
                <a:latin typeface="Adorn Condensed Sans" panose="02000506000000020004" pitchFamily="50" charset="0"/>
              </a:rPr>
              <a:t>www.rockpic-private.edu</a:t>
            </a:r>
            <a:endParaRPr lang="en-US" sz="3600" b="0" cap="none" spc="0" dirty="0">
              <a:ln w="0"/>
              <a:solidFill>
                <a:srgbClr val="362F1C"/>
              </a:solidFill>
              <a:effectLst>
                <a:outerShdw blurRad="38100" dist="19050" dir="2700000" algn="tl" rotWithShape="0">
                  <a:schemeClr val="dk1">
                    <a:alpha val="40000"/>
                  </a:schemeClr>
                </a:outerShdw>
              </a:effectLst>
              <a:latin typeface="Adorn Condensed Sans" panose="02000506000000020004" pitchFamily="50" charset="0"/>
            </a:endParaRPr>
          </a:p>
        </p:txBody>
      </p:sp>
      <p:pic>
        <p:nvPicPr>
          <p:cNvPr id="17" name="Audio 16">
            <a:hlinkClick r:id="" action="ppaction://media"/>
            <a:extLst>
              <a:ext uri="{FF2B5EF4-FFF2-40B4-BE49-F238E27FC236}">
                <a16:creationId xmlns:a16="http://schemas.microsoft.com/office/drawing/2014/main" id="{DB5BF205-0A94-419A-9677-253D8641C9D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80540265"/>
      </p:ext>
    </p:extLst>
  </p:cSld>
  <p:clrMapOvr>
    <a:masterClrMapping/>
  </p:clrMapOvr>
  <mc:AlternateContent xmlns:mc="http://schemas.openxmlformats.org/markup-compatibility/2006">
    <mc:Choice xmlns:p14="http://schemas.microsoft.com/office/powerpoint/2010/main" Requires="p14">
      <p:transition spd="slow" p14:dur="3500" advTm="20142">
        <p14:vortex dir="r"/>
      </p:transition>
    </mc:Choice>
    <mc:Fallback>
      <p:transition spd="slow" advTm="201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2000" fill="hold"/>
                                        <p:tgtEl>
                                          <p:spTgt spid="6"/>
                                        </p:tgtEl>
                                        <p:attrNameLst>
                                          <p:attrName>ppt_w</p:attrName>
                                        </p:attrNameLst>
                                      </p:cBhvr>
                                      <p:tavLst>
                                        <p:tav tm="0">
                                          <p:val>
                                            <p:fltVal val="0"/>
                                          </p:val>
                                        </p:tav>
                                        <p:tav tm="100000">
                                          <p:val>
                                            <p:strVal val="#ppt_w"/>
                                          </p:val>
                                        </p:tav>
                                      </p:tavLst>
                                    </p:anim>
                                    <p:anim calcmode="lin" valueType="num">
                                      <p:cBhvr>
                                        <p:cTn id="11" dur="2000" fill="hold"/>
                                        <p:tgtEl>
                                          <p:spTgt spid="6"/>
                                        </p:tgtEl>
                                        <p:attrNameLst>
                                          <p:attrName>ppt_h</p:attrName>
                                        </p:attrNameLst>
                                      </p:cBhvr>
                                      <p:tavLst>
                                        <p:tav tm="0">
                                          <p:val>
                                            <p:fltVal val="0"/>
                                          </p:val>
                                        </p:tav>
                                        <p:tav tm="100000">
                                          <p:val>
                                            <p:strVal val="#ppt_h"/>
                                          </p:val>
                                        </p:tav>
                                      </p:tavLst>
                                    </p:anim>
                                    <p:anim calcmode="lin" valueType="num">
                                      <p:cBhvr>
                                        <p:cTn id="12" dur="2000" fill="hold"/>
                                        <p:tgtEl>
                                          <p:spTgt spid="6"/>
                                        </p:tgtEl>
                                        <p:attrNameLst>
                                          <p:attrName>style.rotation</p:attrName>
                                        </p:attrNameLst>
                                      </p:cBhvr>
                                      <p:tavLst>
                                        <p:tav tm="0">
                                          <p:val>
                                            <p:fltVal val="90"/>
                                          </p:val>
                                        </p:tav>
                                        <p:tav tm="100000">
                                          <p:val>
                                            <p:fltVal val="0"/>
                                          </p:val>
                                        </p:tav>
                                      </p:tavLst>
                                    </p:anim>
                                    <p:animEffect transition="in" filter="fade">
                                      <p:cBhvr>
                                        <p:cTn id="13" dur="2000"/>
                                        <p:tgtEl>
                                          <p:spTgt spid="6"/>
                                        </p:tgtEl>
                                      </p:cBhvr>
                                    </p:animEffect>
                                  </p:childTnLst>
                                </p:cTn>
                              </p:par>
                            </p:childTnLst>
                          </p:cTn>
                        </p:par>
                        <p:par>
                          <p:cTn id="14" fill="hold">
                            <p:stCondLst>
                              <p:cond delay="2000"/>
                            </p:stCondLst>
                            <p:childTnLst>
                              <p:par>
                                <p:cTn id="15" presetID="31" presetClass="entr" presetSubtype="0" fill="hold" nodeType="after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fltVal val="0"/>
                                          </p:val>
                                        </p:tav>
                                        <p:tav tm="100000">
                                          <p:val>
                                            <p:strVal val="#ppt_w"/>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 calcmode="lin" valueType="num">
                                      <p:cBhvr>
                                        <p:cTn id="19" dur="2000" fill="hold"/>
                                        <p:tgtEl>
                                          <p:spTgt spid="8"/>
                                        </p:tgtEl>
                                        <p:attrNameLst>
                                          <p:attrName>style.rotation</p:attrName>
                                        </p:attrNameLst>
                                      </p:cBhvr>
                                      <p:tavLst>
                                        <p:tav tm="0">
                                          <p:val>
                                            <p:fltVal val="90"/>
                                          </p:val>
                                        </p:tav>
                                        <p:tav tm="100000">
                                          <p:val>
                                            <p:fltVal val="0"/>
                                          </p:val>
                                        </p:tav>
                                      </p:tavLst>
                                    </p:anim>
                                    <p:animEffect transition="in" filter="fade">
                                      <p:cBhvr>
                                        <p:cTn id="20" dur="2000"/>
                                        <p:tgtEl>
                                          <p:spTgt spid="8"/>
                                        </p:tgtEl>
                                      </p:cBhvr>
                                    </p:animEffect>
                                  </p:childTnLst>
                                </p:cTn>
                              </p:par>
                            </p:childTnLst>
                          </p:cTn>
                        </p:par>
                        <p:par>
                          <p:cTn id="21" fill="hold">
                            <p:stCondLst>
                              <p:cond delay="4500"/>
                            </p:stCondLst>
                            <p:childTnLst>
                              <p:par>
                                <p:cTn id="22" presetID="45" presetClass="entr" presetSubtype="0" fill="hold" grpId="0" nodeType="afterEffect">
                                  <p:stCondLst>
                                    <p:cond delay="0"/>
                                  </p:stCondLst>
                                  <p:iterate type="lt">
                                    <p:tmPct val="0"/>
                                  </p:iterate>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par>
                          <p:cTn id="27" fill="hold">
                            <p:stCondLst>
                              <p:cond delay="6500"/>
                            </p:stCondLst>
                            <p:childTnLst>
                              <p:par>
                                <p:cTn id="28" presetID="34" presetClass="emph" presetSubtype="0" fill="hold" grpId="1" nodeType="afterEffect">
                                  <p:stCondLst>
                                    <p:cond delay="0"/>
                                  </p:stCondLst>
                                  <p:iterate type="lt">
                                    <p:tmPct val="10000"/>
                                  </p:iterate>
                                  <p:childTnLst>
                                    <p:animMotion origin="layout" path="M 0.0 0.0 L 0.0 -0.07213" pathEditMode="relative" ptsTypes="">
                                      <p:cBhvr>
                                        <p:cTn id="29" dur="375" accel="50000" decel="50000" autoRev="1" fill="hold">
                                          <p:stCondLst>
                                            <p:cond delay="0"/>
                                          </p:stCondLst>
                                        </p:cTn>
                                        <p:tgtEl>
                                          <p:spTgt spid="12"/>
                                        </p:tgtEl>
                                        <p:attrNameLst>
                                          <p:attrName>ppt_x</p:attrName>
                                          <p:attrName>ppt_y</p:attrName>
                                        </p:attrNameLst>
                                      </p:cBhvr>
                                    </p:animMotion>
                                    <p:animRot by="1500000">
                                      <p:cBhvr>
                                        <p:cTn id="30" dur="188" fill="hold">
                                          <p:stCondLst>
                                            <p:cond delay="0"/>
                                          </p:stCondLst>
                                        </p:cTn>
                                        <p:tgtEl>
                                          <p:spTgt spid="12"/>
                                        </p:tgtEl>
                                        <p:attrNameLst>
                                          <p:attrName>r</p:attrName>
                                        </p:attrNameLst>
                                      </p:cBhvr>
                                    </p:animRot>
                                    <p:animRot by="-1500000">
                                      <p:cBhvr>
                                        <p:cTn id="31" dur="188" fill="hold">
                                          <p:stCondLst>
                                            <p:cond delay="188"/>
                                          </p:stCondLst>
                                        </p:cTn>
                                        <p:tgtEl>
                                          <p:spTgt spid="12"/>
                                        </p:tgtEl>
                                        <p:attrNameLst>
                                          <p:attrName>r</p:attrName>
                                        </p:attrNameLst>
                                      </p:cBhvr>
                                    </p:animRot>
                                    <p:animRot by="-1500000">
                                      <p:cBhvr>
                                        <p:cTn id="32" dur="188" fill="hold">
                                          <p:stCondLst>
                                            <p:cond delay="375"/>
                                          </p:stCondLst>
                                        </p:cTn>
                                        <p:tgtEl>
                                          <p:spTgt spid="12"/>
                                        </p:tgtEl>
                                        <p:attrNameLst>
                                          <p:attrName>r</p:attrName>
                                        </p:attrNameLst>
                                      </p:cBhvr>
                                    </p:animRot>
                                    <p:animRot by="1500000">
                                      <p:cBhvr>
                                        <p:cTn id="33" dur="188" fill="hold">
                                          <p:stCondLst>
                                            <p:cond delay="563"/>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17"/>
                </p:tgtEl>
              </p:cMediaNode>
            </p:audio>
          </p:childTnLst>
        </p:cTn>
      </p:par>
    </p:tnLst>
    <p:bldLst>
      <p:bldP spid="12" grpId="0"/>
      <p:bldP spid="1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189</Words>
  <Application>Microsoft Office PowerPoint</Application>
  <PresentationFormat>Widescreen</PresentationFormat>
  <Paragraphs>19</Paragraphs>
  <Slides>4</Slides>
  <Notes>4</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Adorn Condensed Sans</vt: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Steppat</dc:creator>
  <cp:lastModifiedBy>Jamie Steppat</cp:lastModifiedBy>
  <cp:revision>17</cp:revision>
  <dcterms:created xsi:type="dcterms:W3CDTF">2018-07-05T14:06:58Z</dcterms:created>
  <dcterms:modified xsi:type="dcterms:W3CDTF">2018-07-05T19:22:19Z</dcterms:modified>
</cp:coreProperties>
</file>